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8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77" r:id="rId12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schemeClr val="tx1"/>
    </p:penClr>
  </p:showPr>
  <p:clrMru>
    <a:srgbClr val="00CC00"/>
    <a:srgbClr val="FF6600"/>
    <a:srgbClr val="FF33CC"/>
    <a:srgbClr val="FFFF00"/>
    <a:srgbClr val="9933FF"/>
    <a:srgbClr val="00FF00"/>
    <a:srgbClr val="FFFF66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50" autoAdjust="0"/>
    <p:restoredTop sz="94679" autoAdjust="0"/>
  </p:normalViewPr>
  <p:slideViewPr>
    <p:cSldViewPr>
      <p:cViewPr varScale="1">
        <p:scale>
          <a:sx n="50" d="100"/>
          <a:sy n="50" d="100"/>
        </p:scale>
        <p:origin x="-9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364151-39EC-476E-9373-7CEC43469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0" y="0"/>
            <a:ext cx="9093200" cy="6856413"/>
            <a:chOff x="0" y="0"/>
            <a:chExt cx="5728" cy="4319"/>
          </a:xfrm>
        </p:grpSpPr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>
              <a:off x="962" y="1947"/>
              <a:ext cx="4766" cy="119"/>
              <a:chOff x="993" y="1028"/>
              <a:chExt cx="4766" cy="119"/>
            </a:xfrm>
          </p:grpSpPr>
          <p:sp>
            <p:nvSpPr>
              <p:cNvPr id="13" name="Rectangle 10"/>
              <p:cNvSpPr>
                <a:spLocks noChangeArrowheads="1"/>
              </p:cNvSpPr>
              <p:nvPr userDrawn="1"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 userDrawn="1"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 userDrawn="1"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 userDrawn="1"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 userDrawn="1"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8" name="Freeform 15"/>
              <p:cNvSpPr>
                <a:spLocks/>
              </p:cNvSpPr>
              <p:nvPr userDrawn="1"/>
            </p:nvSpPr>
            <p:spPr bwMode="ltGray">
              <a:xfrm>
                <a:off x="993" y="1028"/>
                <a:ext cx="4765" cy="119"/>
              </a:xfrm>
              <a:custGeom>
                <a:avLst/>
                <a:gdLst>
                  <a:gd name="T0" fmla="*/ 0 w 4765"/>
                  <a:gd name="T1" fmla="*/ 118 h 119"/>
                  <a:gd name="T2" fmla="*/ 0 w 4765"/>
                  <a:gd name="T3" fmla="*/ 0 h 119"/>
                  <a:gd name="T4" fmla="*/ 4764 w 4765"/>
                  <a:gd name="T5" fmla="*/ 0 h 1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6" name="Group 23"/>
            <p:cNvGrpSpPr>
              <a:grpSpLocks/>
            </p:cNvGrpSpPr>
            <p:nvPr userDrawn="1"/>
          </p:nvGrpSpPr>
          <p:grpSpPr bwMode="auto">
            <a:xfrm>
              <a:off x="0" y="0"/>
              <a:ext cx="928" cy="4319"/>
              <a:chOff x="0" y="0"/>
              <a:chExt cx="928" cy="4319"/>
            </a:xfrm>
          </p:grpSpPr>
          <p:sp>
            <p:nvSpPr>
              <p:cNvPr id="7" name="Rectangle 4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8" name="Group 22"/>
              <p:cNvGrpSpPr>
                <a:grpSpLocks/>
              </p:cNvGrpSpPr>
              <p:nvPr userDrawn="1"/>
            </p:nvGrpSpPr>
            <p:grpSpPr bwMode="auto">
              <a:xfrm>
                <a:off x="0" y="41"/>
                <a:ext cx="928" cy="4035"/>
                <a:chOff x="0" y="41"/>
                <a:chExt cx="928" cy="4035"/>
              </a:xfrm>
            </p:grpSpPr>
            <p:pic>
              <p:nvPicPr>
                <p:cNvPr id="9" name="Picture 5"/>
                <p:cNvPicPr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ltGray">
                <a:xfrm>
                  <a:off x="0" y="1014"/>
                  <a:ext cx="920" cy="9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" name="Freeform 6"/>
                <p:cNvSpPr>
                  <a:spLocks/>
                </p:cNvSpPr>
                <p:nvPr/>
              </p:nvSpPr>
              <p:spPr bwMode="ltGray">
                <a:xfrm>
                  <a:off x="38" y="41"/>
                  <a:ext cx="890" cy="916"/>
                </a:xfrm>
                <a:custGeom>
                  <a:avLst/>
                  <a:gdLst>
                    <a:gd name="T0" fmla="*/ 307 w 890"/>
                    <a:gd name="T1" fmla="*/ 292 h 916"/>
                    <a:gd name="T2" fmla="*/ 307 w 890"/>
                    <a:gd name="T3" fmla="*/ 234 h 916"/>
                    <a:gd name="T4" fmla="*/ 261 w 890"/>
                    <a:gd name="T5" fmla="*/ 159 h 916"/>
                    <a:gd name="T6" fmla="*/ 247 w 890"/>
                    <a:gd name="T7" fmla="*/ 91 h 916"/>
                    <a:gd name="T8" fmla="*/ 225 w 890"/>
                    <a:gd name="T9" fmla="*/ 24 h 916"/>
                    <a:gd name="T10" fmla="*/ 259 w 890"/>
                    <a:gd name="T11" fmla="*/ 21 h 916"/>
                    <a:gd name="T12" fmla="*/ 298 w 890"/>
                    <a:gd name="T13" fmla="*/ 82 h 916"/>
                    <a:gd name="T14" fmla="*/ 322 w 890"/>
                    <a:gd name="T15" fmla="*/ 118 h 916"/>
                    <a:gd name="T16" fmla="*/ 358 w 890"/>
                    <a:gd name="T17" fmla="*/ 180 h 916"/>
                    <a:gd name="T18" fmla="*/ 406 w 890"/>
                    <a:gd name="T19" fmla="*/ 240 h 916"/>
                    <a:gd name="T20" fmla="*/ 505 w 890"/>
                    <a:gd name="T21" fmla="*/ 184 h 916"/>
                    <a:gd name="T22" fmla="*/ 514 w 890"/>
                    <a:gd name="T23" fmla="*/ 118 h 916"/>
                    <a:gd name="T24" fmla="*/ 552 w 890"/>
                    <a:gd name="T25" fmla="*/ 69 h 916"/>
                    <a:gd name="T26" fmla="*/ 589 w 890"/>
                    <a:gd name="T27" fmla="*/ 13 h 916"/>
                    <a:gd name="T28" fmla="*/ 615 w 890"/>
                    <a:gd name="T29" fmla="*/ 16 h 916"/>
                    <a:gd name="T30" fmla="*/ 600 w 890"/>
                    <a:gd name="T31" fmla="*/ 49 h 916"/>
                    <a:gd name="T32" fmla="*/ 592 w 890"/>
                    <a:gd name="T33" fmla="*/ 124 h 916"/>
                    <a:gd name="T34" fmla="*/ 574 w 890"/>
                    <a:gd name="T35" fmla="*/ 186 h 916"/>
                    <a:gd name="T36" fmla="*/ 568 w 890"/>
                    <a:gd name="T37" fmla="*/ 282 h 916"/>
                    <a:gd name="T38" fmla="*/ 645 w 890"/>
                    <a:gd name="T39" fmla="*/ 325 h 916"/>
                    <a:gd name="T40" fmla="*/ 720 w 890"/>
                    <a:gd name="T41" fmla="*/ 277 h 916"/>
                    <a:gd name="T42" fmla="*/ 816 w 890"/>
                    <a:gd name="T43" fmla="*/ 253 h 916"/>
                    <a:gd name="T44" fmla="*/ 861 w 890"/>
                    <a:gd name="T45" fmla="*/ 279 h 916"/>
                    <a:gd name="T46" fmla="*/ 796 w 890"/>
                    <a:gd name="T47" fmla="*/ 324 h 916"/>
                    <a:gd name="T48" fmla="*/ 735 w 890"/>
                    <a:gd name="T49" fmla="*/ 352 h 916"/>
                    <a:gd name="T50" fmla="*/ 669 w 890"/>
                    <a:gd name="T51" fmla="*/ 409 h 916"/>
                    <a:gd name="T52" fmla="*/ 673 w 890"/>
                    <a:gd name="T53" fmla="*/ 510 h 916"/>
                    <a:gd name="T54" fmla="*/ 751 w 890"/>
                    <a:gd name="T55" fmla="*/ 535 h 916"/>
                    <a:gd name="T56" fmla="*/ 819 w 890"/>
                    <a:gd name="T57" fmla="*/ 577 h 916"/>
                    <a:gd name="T58" fmla="*/ 874 w 890"/>
                    <a:gd name="T59" fmla="*/ 606 h 916"/>
                    <a:gd name="T60" fmla="*/ 867 w 890"/>
                    <a:gd name="T61" fmla="*/ 637 h 916"/>
                    <a:gd name="T62" fmla="*/ 807 w 890"/>
                    <a:gd name="T63" fmla="*/ 618 h 916"/>
                    <a:gd name="T64" fmla="*/ 736 w 890"/>
                    <a:gd name="T65" fmla="*/ 592 h 916"/>
                    <a:gd name="T66" fmla="*/ 615 w 890"/>
                    <a:gd name="T67" fmla="*/ 588 h 916"/>
                    <a:gd name="T68" fmla="*/ 576 w 890"/>
                    <a:gd name="T69" fmla="*/ 628 h 916"/>
                    <a:gd name="T70" fmla="*/ 618 w 890"/>
                    <a:gd name="T71" fmla="*/ 723 h 916"/>
                    <a:gd name="T72" fmla="*/ 640 w 890"/>
                    <a:gd name="T73" fmla="*/ 807 h 916"/>
                    <a:gd name="T74" fmla="*/ 664 w 890"/>
                    <a:gd name="T75" fmla="*/ 889 h 916"/>
                    <a:gd name="T76" fmla="*/ 624 w 890"/>
                    <a:gd name="T77" fmla="*/ 870 h 916"/>
                    <a:gd name="T78" fmla="*/ 568 w 890"/>
                    <a:gd name="T79" fmla="*/ 789 h 916"/>
                    <a:gd name="T80" fmla="*/ 513 w 890"/>
                    <a:gd name="T81" fmla="*/ 708 h 916"/>
                    <a:gd name="T82" fmla="*/ 390 w 890"/>
                    <a:gd name="T83" fmla="*/ 730 h 916"/>
                    <a:gd name="T84" fmla="*/ 339 w 890"/>
                    <a:gd name="T85" fmla="*/ 838 h 916"/>
                    <a:gd name="T86" fmla="*/ 285 w 890"/>
                    <a:gd name="T87" fmla="*/ 915 h 916"/>
                    <a:gd name="T88" fmla="*/ 276 w 890"/>
                    <a:gd name="T89" fmla="*/ 867 h 916"/>
                    <a:gd name="T90" fmla="*/ 298 w 890"/>
                    <a:gd name="T91" fmla="*/ 766 h 916"/>
                    <a:gd name="T92" fmla="*/ 324 w 890"/>
                    <a:gd name="T93" fmla="*/ 664 h 916"/>
                    <a:gd name="T94" fmla="*/ 283 w 890"/>
                    <a:gd name="T95" fmla="*/ 583 h 916"/>
                    <a:gd name="T96" fmla="*/ 201 w 890"/>
                    <a:gd name="T97" fmla="*/ 619 h 916"/>
                    <a:gd name="T98" fmla="*/ 88 w 890"/>
                    <a:gd name="T99" fmla="*/ 655 h 916"/>
                    <a:gd name="T100" fmla="*/ 16 w 890"/>
                    <a:gd name="T101" fmla="*/ 655 h 916"/>
                    <a:gd name="T102" fmla="*/ 94 w 890"/>
                    <a:gd name="T103" fmla="*/ 606 h 916"/>
                    <a:gd name="T104" fmla="*/ 162 w 890"/>
                    <a:gd name="T105" fmla="*/ 567 h 916"/>
                    <a:gd name="T106" fmla="*/ 247 w 890"/>
                    <a:gd name="T107" fmla="*/ 504 h 916"/>
                    <a:gd name="T108" fmla="*/ 190 w 890"/>
                    <a:gd name="T109" fmla="*/ 390 h 916"/>
                    <a:gd name="T110" fmla="*/ 81 w 890"/>
                    <a:gd name="T111" fmla="*/ 355 h 916"/>
                    <a:gd name="T112" fmla="*/ 3 w 890"/>
                    <a:gd name="T113" fmla="*/ 307 h 916"/>
                    <a:gd name="T114" fmla="*/ 39 w 890"/>
                    <a:gd name="T115" fmla="*/ 286 h 916"/>
                    <a:gd name="T116" fmla="*/ 115 w 890"/>
                    <a:gd name="T117" fmla="*/ 306 h 916"/>
                    <a:gd name="T118" fmla="*/ 226 w 890"/>
                    <a:gd name="T119" fmla="*/ 327 h 91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1" name="Freeform 7"/>
                <p:cNvSpPr>
                  <a:spLocks/>
                </p:cNvSpPr>
                <p:nvPr/>
              </p:nvSpPr>
              <p:spPr bwMode="ltGray">
                <a:xfrm>
                  <a:off x="6" y="2087"/>
                  <a:ext cx="890" cy="916"/>
                </a:xfrm>
                <a:custGeom>
                  <a:avLst/>
                  <a:gdLst>
                    <a:gd name="T0" fmla="*/ 307 w 890"/>
                    <a:gd name="T1" fmla="*/ 292 h 916"/>
                    <a:gd name="T2" fmla="*/ 307 w 890"/>
                    <a:gd name="T3" fmla="*/ 234 h 916"/>
                    <a:gd name="T4" fmla="*/ 261 w 890"/>
                    <a:gd name="T5" fmla="*/ 159 h 916"/>
                    <a:gd name="T6" fmla="*/ 247 w 890"/>
                    <a:gd name="T7" fmla="*/ 91 h 916"/>
                    <a:gd name="T8" fmla="*/ 225 w 890"/>
                    <a:gd name="T9" fmla="*/ 24 h 916"/>
                    <a:gd name="T10" fmla="*/ 259 w 890"/>
                    <a:gd name="T11" fmla="*/ 21 h 916"/>
                    <a:gd name="T12" fmla="*/ 298 w 890"/>
                    <a:gd name="T13" fmla="*/ 82 h 916"/>
                    <a:gd name="T14" fmla="*/ 322 w 890"/>
                    <a:gd name="T15" fmla="*/ 118 h 916"/>
                    <a:gd name="T16" fmla="*/ 358 w 890"/>
                    <a:gd name="T17" fmla="*/ 180 h 916"/>
                    <a:gd name="T18" fmla="*/ 406 w 890"/>
                    <a:gd name="T19" fmla="*/ 240 h 916"/>
                    <a:gd name="T20" fmla="*/ 505 w 890"/>
                    <a:gd name="T21" fmla="*/ 184 h 916"/>
                    <a:gd name="T22" fmla="*/ 514 w 890"/>
                    <a:gd name="T23" fmla="*/ 118 h 916"/>
                    <a:gd name="T24" fmla="*/ 552 w 890"/>
                    <a:gd name="T25" fmla="*/ 69 h 916"/>
                    <a:gd name="T26" fmla="*/ 589 w 890"/>
                    <a:gd name="T27" fmla="*/ 13 h 916"/>
                    <a:gd name="T28" fmla="*/ 615 w 890"/>
                    <a:gd name="T29" fmla="*/ 16 h 916"/>
                    <a:gd name="T30" fmla="*/ 600 w 890"/>
                    <a:gd name="T31" fmla="*/ 49 h 916"/>
                    <a:gd name="T32" fmla="*/ 592 w 890"/>
                    <a:gd name="T33" fmla="*/ 124 h 916"/>
                    <a:gd name="T34" fmla="*/ 574 w 890"/>
                    <a:gd name="T35" fmla="*/ 186 h 916"/>
                    <a:gd name="T36" fmla="*/ 568 w 890"/>
                    <a:gd name="T37" fmla="*/ 282 h 916"/>
                    <a:gd name="T38" fmla="*/ 645 w 890"/>
                    <a:gd name="T39" fmla="*/ 325 h 916"/>
                    <a:gd name="T40" fmla="*/ 720 w 890"/>
                    <a:gd name="T41" fmla="*/ 277 h 916"/>
                    <a:gd name="T42" fmla="*/ 816 w 890"/>
                    <a:gd name="T43" fmla="*/ 253 h 916"/>
                    <a:gd name="T44" fmla="*/ 861 w 890"/>
                    <a:gd name="T45" fmla="*/ 279 h 916"/>
                    <a:gd name="T46" fmla="*/ 796 w 890"/>
                    <a:gd name="T47" fmla="*/ 324 h 916"/>
                    <a:gd name="T48" fmla="*/ 735 w 890"/>
                    <a:gd name="T49" fmla="*/ 352 h 916"/>
                    <a:gd name="T50" fmla="*/ 669 w 890"/>
                    <a:gd name="T51" fmla="*/ 409 h 916"/>
                    <a:gd name="T52" fmla="*/ 673 w 890"/>
                    <a:gd name="T53" fmla="*/ 510 h 916"/>
                    <a:gd name="T54" fmla="*/ 751 w 890"/>
                    <a:gd name="T55" fmla="*/ 535 h 916"/>
                    <a:gd name="T56" fmla="*/ 819 w 890"/>
                    <a:gd name="T57" fmla="*/ 577 h 916"/>
                    <a:gd name="T58" fmla="*/ 874 w 890"/>
                    <a:gd name="T59" fmla="*/ 606 h 916"/>
                    <a:gd name="T60" fmla="*/ 867 w 890"/>
                    <a:gd name="T61" fmla="*/ 637 h 916"/>
                    <a:gd name="T62" fmla="*/ 807 w 890"/>
                    <a:gd name="T63" fmla="*/ 618 h 916"/>
                    <a:gd name="T64" fmla="*/ 736 w 890"/>
                    <a:gd name="T65" fmla="*/ 592 h 916"/>
                    <a:gd name="T66" fmla="*/ 615 w 890"/>
                    <a:gd name="T67" fmla="*/ 588 h 916"/>
                    <a:gd name="T68" fmla="*/ 576 w 890"/>
                    <a:gd name="T69" fmla="*/ 628 h 916"/>
                    <a:gd name="T70" fmla="*/ 618 w 890"/>
                    <a:gd name="T71" fmla="*/ 723 h 916"/>
                    <a:gd name="T72" fmla="*/ 640 w 890"/>
                    <a:gd name="T73" fmla="*/ 807 h 916"/>
                    <a:gd name="T74" fmla="*/ 664 w 890"/>
                    <a:gd name="T75" fmla="*/ 889 h 916"/>
                    <a:gd name="T76" fmla="*/ 624 w 890"/>
                    <a:gd name="T77" fmla="*/ 870 h 916"/>
                    <a:gd name="T78" fmla="*/ 568 w 890"/>
                    <a:gd name="T79" fmla="*/ 789 h 916"/>
                    <a:gd name="T80" fmla="*/ 513 w 890"/>
                    <a:gd name="T81" fmla="*/ 708 h 916"/>
                    <a:gd name="T82" fmla="*/ 390 w 890"/>
                    <a:gd name="T83" fmla="*/ 730 h 916"/>
                    <a:gd name="T84" fmla="*/ 339 w 890"/>
                    <a:gd name="T85" fmla="*/ 838 h 916"/>
                    <a:gd name="T86" fmla="*/ 285 w 890"/>
                    <a:gd name="T87" fmla="*/ 915 h 916"/>
                    <a:gd name="T88" fmla="*/ 276 w 890"/>
                    <a:gd name="T89" fmla="*/ 867 h 916"/>
                    <a:gd name="T90" fmla="*/ 298 w 890"/>
                    <a:gd name="T91" fmla="*/ 766 h 916"/>
                    <a:gd name="T92" fmla="*/ 324 w 890"/>
                    <a:gd name="T93" fmla="*/ 664 h 916"/>
                    <a:gd name="T94" fmla="*/ 283 w 890"/>
                    <a:gd name="T95" fmla="*/ 583 h 916"/>
                    <a:gd name="T96" fmla="*/ 201 w 890"/>
                    <a:gd name="T97" fmla="*/ 619 h 916"/>
                    <a:gd name="T98" fmla="*/ 88 w 890"/>
                    <a:gd name="T99" fmla="*/ 655 h 916"/>
                    <a:gd name="T100" fmla="*/ 16 w 890"/>
                    <a:gd name="T101" fmla="*/ 655 h 916"/>
                    <a:gd name="T102" fmla="*/ 94 w 890"/>
                    <a:gd name="T103" fmla="*/ 606 h 916"/>
                    <a:gd name="T104" fmla="*/ 162 w 890"/>
                    <a:gd name="T105" fmla="*/ 567 h 916"/>
                    <a:gd name="T106" fmla="*/ 247 w 890"/>
                    <a:gd name="T107" fmla="*/ 504 h 916"/>
                    <a:gd name="T108" fmla="*/ 190 w 890"/>
                    <a:gd name="T109" fmla="*/ 390 h 916"/>
                    <a:gd name="T110" fmla="*/ 81 w 890"/>
                    <a:gd name="T111" fmla="*/ 355 h 916"/>
                    <a:gd name="T112" fmla="*/ 3 w 890"/>
                    <a:gd name="T113" fmla="*/ 307 h 916"/>
                    <a:gd name="T114" fmla="*/ 39 w 890"/>
                    <a:gd name="T115" fmla="*/ 286 h 916"/>
                    <a:gd name="T116" fmla="*/ 115 w 890"/>
                    <a:gd name="T117" fmla="*/ 306 h 916"/>
                    <a:gd name="T118" fmla="*/ 226 w 890"/>
                    <a:gd name="T119" fmla="*/ 327 h 91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2" name="Freeform 8"/>
                <p:cNvSpPr>
                  <a:spLocks/>
                </p:cNvSpPr>
                <p:nvPr/>
              </p:nvSpPr>
              <p:spPr bwMode="ltGray">
                <a:xfrm>
                  <a:off x="6" y="3160"/>
                  <a:ext cx="890" cy="916"/>
                </a:xfrm>
                <a:custGeom>
                  <a:avLst/>
                  <a:gdLst>
                    <a:gd name="T0" fmla="*/ 307 w 890"/>
                    <a:gd name="T1" fmla="*/ 292 h 916"/>
                    <a:gd name="T2" fmla="*/ 307 w 890"/>
                    <a:gd name="T3" fmla="*/ 234 h 916"/>
                    <a:gd name="T4" fmla="*/ 261 w 890"/>
                    <a:gd name="T5" fmla="*/ 159 h 916"/>
                    <a:gd name="T6" fmla="*/ 247 w 890"/>
                    <a:gd name="T7" fmla="*/ 91 h 916"/>
                    <a:gd name="T8" fmla="*/ 225 w 890"/>
                    <a:gd name="T9" fmla="*/ 24 h 916"/>
                    <a:gd name="T10" fmla="*/ 259 w 890"/>
                    <a:gd name="T11" fmla="*/ 21 h 916"/>
                    <a:gd name="T12" fmla="*/ 298 w 890"/>
                    <a:gd name="T13" fmla="*/ 82 h 916"/>
                    <a:gd name="T14" fmla="*/ 322 w 890"/>
                    <a:gd name="T15" fmla="*/ 118 h 916"/>
                    <a:gd name="T16" fmla="*/ 358 w 890"/>
                    <a:gd name="T17" fmla="*/ 180 h 916"/>
                    <a:gd name="T18" fmla="*/ 406 w 890"/>
                    <a:gd name="T19" fmla="*/ 240 h 916"/>
                    <a:gd name="T20" fmla="*/ 505 w 890"/>
                    <a:gd name="T21" fmla="*/ 184 h 916"/>
                    <a:gd name="T22" fmla="*/ 514 w 890"/>
                    <a:gd name="T23" fmla="*/ 118 h 916"/>
                    <a:gd name="T24" fmla="*/ 552 w 890"/>
                    <a:gd name="T25" fmla="*/ 69 h 916"/>
                    <a:gd name="T26" fmla="*/ 589 w 890"/>
                    <a:gd name="T27" fmla="*/ 13 h 916"/>
                    <a:gd name="T28" fmla="*/ 615 w 890"/>
                    <a:gd name="T29" fmla="*/ 16 h 916"/>
                    <a:gd name="T30" fmla="*/ 600 w 890"/>
                    <a:gd name="T31" fmla="*/ 49 h 916"/>
                    <a:gd name="T32" fmla="*/ 592 w 890"/>
                    <a:gd name="T33" fmla="*/ 124 h 916"/>
                    <a:gd name="T34" fmla="*/ 574 w 890"/>
                    <a:gd name="T35" fmla="*/ 186 h 916"/>
                    <a:gd name="T36" fmla="*/ 568 w 890"/>
                    <a:gd name="T37" fmla="*/ 282 h 916"/>
                    <a:gd name="T38" fmla="*/ 645 w 890"/>
                    <a:gd name="T39" fmla="*/ 325 h 916"/>
                    <a:gd name="T40" fmla="*/ 720 w 890"/>
                    <a:gd name="T41" fmla="*/ 277 h 916"/>
                    <a:gd name="T42" fmla="*/ 816 w 890"/>
                    <a:gd name="T43" fmla="*/ 253 h 916"/>
                    <a:gd name="T44" fmla="*/ 861 w 890"/>
                    <a:gd name="T45" fmla="*/ 279 h 916"/>
                    <a:gd name="T46" fmla="*/ 796 w 890"/>
                    <a:gd name="T47" fmla="*/ 324 h 916"/>
                    <a:gd name="T48" fmla="*/ 735 w 890"/>
                    <a:gd name="T49" fmla="*/ 352 h 916"/>
                    <a:gd name="T50" fmla="*/ 669 w 890"/>
                    <a:gd name="T51" fmla="*/ 409 h 916"/>
                    <a:gd name="T52" fmla="*/ 673 w 890"/>
                    <a:gd name="T53" fmla="*/ 510 h 916"/>
                    <a:gd name="T54" fmla="*/ 751 w 890"/>
                    <a:gd name="T55" fmla="*/ 535 h 916"/>
                    <a:gd name="T56" fmla="*/ 819 w 890"/>
                    <a:gd name="T57" fmla="*/ 577 h 916"/>
                    <a:gd name="T58" fmla="*/ 874 w 890"/>
                    <a:gd name="T59" fmla="*/ 606 h 916"/>
                    <a:gd name="T60" fmla="*/ 867 w 890"/>
                    <a:gd name="T61" fmla="*/ 637 h 916"/>
                    <a:gd name="T62" fmla="*/ 807 w 890"/>
                    <a:gd name="T63" fmla="*/ 618 h 916"/>
                    <a:gd name="T64" fmla="*/ 736 w 890"/>
                    <a:gd name="T65" fmla="*/ 592 h 916"/>
                    <a:gd name="T66" fmla="*/ 615 w 890"/>
                    <a:gd name="T67" fmla="*/ 588 h 916"/>
                    <a:gd name="T68" fmla="*/ 576 w 890"/>
                    <a:gd name="T69" fmla="*/ 628 h 916"/>
                    <a:gd name="T70" fmla="*/ 618 w 890"/>
                    <a:gd name="T71" fmla="*/ 723 h 916"/>
                    <a:gd name="T72" fmla="*/ 640 w 890"/>
                    <a:gd name="T73" fmla="*/ 807 h 916"/>
                    <a:gd name="T74" fmla="*/ 664 w 890"/>
                    <a:gd name="T75" fmla="*/ 889 h 916"/>
                    <a:gd name="T76" fmla="*/ 624 w 890"/>
                    <a:gd name="T77" fmla="*/ 870 h 916"/>
                    <a:gd name="T78" fmla="*/ 568 w 890"/>
                    <a:gd name="T79" fmla="*/ 789 h 916"/>
                    <a:gd name="T80" fmla="*/ 513 w 890"/>
                    <a:gd name="T81" fmla="*/ 708 h 916"/>
                    <a:gd name="T82" fmla="*/ 390 w 890"/>
                    <a:gd name="T83" fmla="*/ 730 h 916"/>
                    <a:gd name="T84" fmla="*/ 339 w 890"/>
                    <a:gd name="T85" fmla="*/ 838 h 916"/>
                    <a:gd name="T86" fmla="*/ 285 w 890"/>
                    <a:gd name="T87" fmla="*/ 915 h 916"/>
                    <a:gd name="T88" fmla="*/ 276 w 890"/>
                    <a:gd name="T89" fmla="*/ 867 h 916"/>
                    <a:gd name="T90" fmla="*/ 298 w 890"/>
                    <a:gd name="T91" fmla="*/ 766 h 916"/>
                    <a:gd name="T92" fmla="*/ 324 w 890"/>
                    <a:gd name="T93" fmla="*/ 664 h 916"/>
                    <a:gd name="T94" fmla="*/ 283 w 890"/>
                    <a:gd name="T95" fmla="*/ 583 h 916"/>
                    <a:gd name="T96" fmla="*/ 201 w 890"/>
                    <a:gd name="T97" fmla="*/ 619 h 916"/>
                    <a:gd name="T98" fmla="*/ 88 w 890"/>
                    <a:gd name="T99" fmla="*/ 655 h 916"/>
                    <a:gd name="T100" fmla="*/ 16 w 890"/>
                    <a:gd name="T101" fmla="*/ 655 h 916"/>
                    <a:gd name="T102" fmla="*/ 94 w 890"/>
                    <a:gd name="T103" fmla="*/ 606 h 916"/>
                    <a:gd name="T104" fmla="*/ 162 w 890"/>
                    <a:gd name="T105" fmla="*/ 567 h 916"/>
                    <a:gd name="T106" fmla="*/ 247 w 890"/>
                    <a:gd name="T107" fmla="*/ 504 h 916"/>
                    <a:gd name="T108" fmla="*/ 190 w 890"/>
                    <a:gd name="T109" fmla="*/ 390 h 916"/>
                    <a:gd name="T110" fmla="*/ 81 w 890"/>
                    <a:gd name="T111" fmla="*/ 355 h 916"/>
                    <a:gd name="T112" fmla="*/ 3 w 890"/>
                    <a:gd name="T113" fmla="*/ 307 h 916"/>
                    <a:gd name="T114" fmla="*/ 39 w 890"/>
                    <a:gd name="T115" fmla="*/ 286 h 916"/>
                    <a:gd name="T116" fmla="*/ 115 w 890"/>
                    <a:gd name="T117" fmla="*/ 306 h 916"/>
                    <a:gd name="T118" fmla="*/ 226 w 890"/>
                    <a:gd name="T119" fmla="*/ 327 h 91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195"/>
                  </a:schemeClr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6400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652588" y="1806575"/>
            <a:ext cx="7391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401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559175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dt" sz="half" idx="10"/>
          </p:nvPr>
        </p:nvSpPr>
        <p:spPr>
          <a:xfrm>
            <a:off x="1524000" y="6350000"/>
            <a:ext cx="1724025" cy="4572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643313" y="6350000"/>
            <a:ext cx="3449637" cy="4572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91400" y="6350000"/>
            <a:ext cx="1724025" cy="4572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001EE82A-DBC8-435C-A5CA-F0D19D234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921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B15BD-0DAE-4A54-BE8A-28DCAE941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921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9313" y="304800"/>
            <a:ext cx="19065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79550" y="304800"/>
            <a:ext cx="5567363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F3B98-9721-4AF2-B98A-9FCBE507D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921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C40C9-E325-43AB-951A-A9E266982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921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6F3D0-CD5B-4CA8-8531-BD1959A48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921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79550" y="1981200"/>
            <a:ext cx="37369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8925" y="1981200"/>
            <a:ext cx="37369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E1910-EA90-46C3-A3E0-2D1A35080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921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F2F3E-DB87-495B-89E5-03041A381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921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A8DFA-D635-4676-B2BA-9C96641DF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921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408F9-839A-4AC7-B6D2-1BD03EFA1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921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E92AF-5F7C-4A1D-99AF-879CC6F41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921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053B6-19F9-4399-A0E7-E743FFFAA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921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pSp>
          <p:nvGrpSpPr>
            <p:cNvPr id="1032" name="Group 1024"/>
            <p:cNvGrpSpPr>
              <a:grpSpLocks/>
            </p:cNvGrpSpPr>
            <p:nvPr/>
          </p:nvGrpSpPr>
          <p:grpSpPr bwMode="auto">
            <a:xfrm>
              <a:off x="0" y="0"/>
              <a:ext cx="926" cy="4319"/>
              <a:chOff x="0" y="0"/>
              <a:chExt cx="926" cy="4319"/>
            </a:xfrm>
          </p:grpSpPr>
          <p:sp>
            <p:nvSpPr>
              <p:cNvPr id="1040" name="Rectangle 2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041" name="Picture 3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ltGray">
              <a:xfrm>
                <a:off x="6" y="31"/>
                <a:ext cx="920" cy="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Freeform 4"/>
              <p:cNvSpPr>
                <a:spLocks/>
              </p:cNvSpPr>
              <p:nvPr/>
            </p:nvSpPr>
            <p:spPr bwMode="ltGray">
              <a:xfrm>
                <a:off x="6" y="1023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195"/>
                </a:schemeClr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" name="Freeform 5"/>
              <p:cNvSpPr>
                <a:spLocks/>
              </p:cNvSpPr>
              <p:nvPr/>
            </p:nvSpPr>
            <p:spPr bwMode="ltGray">
              <a:xfrm>
                <a:off x="6" y="2087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195"/>
                </a:schemeClr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" name="Freeform 6"/>
              <p:cNvSpPr>
                <a:spLocks/>
              </p:cNvSpPr>
              <p:nvPr/>
            </p:nvSpPr>
            <p:spPr bwMode="ltGray">
              <a:xfrm>
                <a:off x="6" y="3160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195"/>
                </a:schemeClr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033" name="Group 1025"/>
            <p:cNvGrpSpPr>
              <a:grpSpLocks/>
            </p:cNvGrpSpPr>
            <p:nvPr/>
          </p:nvGrpSpPr>
          <p:grpSpPr bwMode="auto">
            <a:xfrm>
              <a:off x="993" y="1028"/>
              <a:ext cx="4766" cy="119"/>
              <a:chOff x="993" y="1028"/>
              <a:chExt cx="4766" cy="119"/>
            </a:xfrm>
          </p:grpSpPr>
          <p:sp>
            <p:nvSpPr>
              <p:cNvPr id="1034" name="Rectangle 8"/>
              <p:cNvSpPr>
                <a:spLocks noChangeArrowheads="1"/>
              </p:cNvSpPr>
              <p:nvPr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35" name="Line 9"/>
              <p:cNvSpPr>
                <a:spLocks noChangeShapeType="1"/>
              </p:cNvSpPr>
              <p:nvPr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36" name="Line 10"/>
              <p:cNvSpPr>
                <a:spLocks noChangeShapeType="1"/>
              </p:cNvSpPr>
              <p:nvPr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37" name="Line 11"/>
              <p:cNvSpPr>
                <a:spLocks noChangeShapeType="1"/>
              </p:cNvSpPr>
              <p:nvPr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38" name="Line 12"/>
              <p:cNvSpPr>
                <a:spLocks noChangeShapeType="1"/>
              </p:cNvSpPr>
              <p:nvPr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39" name="Freeform 13"/>
              <p:cNvSpPr>
                <a:spLocks/>
              </p:cNvSpPr>
              <p:nvPr/>
            </p:nvSpPr>
            <p:spPr bwMode="ltGray">
              <a:xfrm>
                <a:off x="993" y="1028"/>
                <a:ext cx="4765" cy="119"/>
              </a:xfrm>
              <a:custGeom>
                <a:avLst/>
                <a:gdLst>
                  <a:gd name="T0" fmla="*/ 0 w 4765"/>
                  <a:gd name="T1" fmla="*/ 118 h 119"/>
                  <a:gd name="T2" fmla="*/ 0 w 4765"/>
                  <a:gd name="T3" fmla="*/ 0 h 119"/>
                  <a:gd name="T4" fmla="*/ 4764 w 4765"/>
                  <a:gd name="T5" fmla="*/ 0 h 1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1027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528763" y="304800"/>
            <a:ext cx="7564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9550" y="1981200"/>
            <a:ext cx="7626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1138" y="6248400"/>
            <a:ext cx="178276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73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63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08D31F7-6919-4187-9BCF-29177409D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advTm="10921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ZABAVA_Prishla_k_nam_Maslenica_Kak_vstavala_ya_raneshenko_vmusice.net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00188" y="304800"/>
            <a:ext cx="7429500" cy="1143000"/>
          </a:xfrm>
        </p:spPr>
        <p:txBody>
          <a:bodyPr/>
          <a:lstStyle/>
          <a:p>
            <a:pPr>
              <a:defRPr/>
            </a:pPr>
            <a:r>
              <a:rPr lang="ru-RU" sz="4500" b="1" i="0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Здравствуй, Масленица!</a:t>
            </a:r>
            <a:endParaRPr lang="ru-RU" sz="4500" b="1" i="0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9350" y="2206625"/>
            <a:ext cx="6035675" cy="3730625"/>
          </a:xfrm>
          <a:prstGeom prst="rect">
            <a:avLst/>
          </a:prstGeom>
          <a:noFill/>
        </p:spPr>
      </p:pic>
      <p:sp>
        <p:nvSpPr>
          <p:cNvPr id="14339" name="Прямоугольник 7"/>
          <p:cNvSpPr>
            <a:spLocks noChangeArrowheads="1"/>
          </p:cNvSpPr>
          <p:nvPr/>
        </p:nvSpPr>
        <p:spPr bwMode="auto">
          <a:xfrm>
            <a:off x="1285875" y="6143625"/>
            <a:ext cx="7715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i="1" smtClean="0">
                <a:latin typeface="Calibri" pitchFamily="34" charset="0"/>
              </a:rPr>
              <a:t> воспитатель  </a:t>
            </a:r>
            <a:r>
              <a:rPr lang="ru-RU" sz="1800" i="1" smtClean="0">
                <a:latin typeface="Calibri" pitchFamily="34" charset="0"/>
              </a:rPr>
              <a:t>МБДОУ  </a:t>
            </a:r>
            <a:r>
              <a:rPr lang="ru-RU" sz="1800" i="1" smtClean="0">
                <a:latin typeface="Calibri" pitchFamily="34" charset="0"/>
              </a:rPr>
              <a:t>детский  </a:t>
            </a:r>
            <a:r>
              <a:rPr lang="ru-RU" sz="1800" i="1" dirty="0" smtClean="0">
                <a:latin typeface="Calibri" pitchFamily="34" charset="0"/>
              </a:rPr>
              <a:t>сад «Березка»:</a:t>
            </a:r>
          </a:p>
          <a:p>
            <a:pPr algn="ctr"/>
            <a:r>
              <a:rPr lang="ru-RU" sz="1800" i="1" dirty="0" smtClean="0">
                <a:latin typeface="Calibri" pitchFamily="34" charset="0"/>
              </a:rPr>
              <a:t> </a:t>
            </a:r>
            <a:r>
              <a:rPr lang="ru-RU" sz="1800" i="1" dirty="0" err="1" smtClean="0">
                <a:latin typeface="Calibri" pitchFamily="34" charset="0"/>
              </a:rPr>
              <a:t>Бекренева</a:t>
            </a:r>
            <a:r>
              <a:rPr lang="ru-RU" sz="1800" i="1" dirty="0" smtClean="0">
                <a:latin typeface="Calibri" pitchFamily="34" charset="0"/>
              </a:rPr>
              <a:t> </a:t>
            </a:r>
            <a:r>
              <a:rPr lang="ru-RU" sz="1800" i="1" dirty="0" smtClean="0">
                <a:latin typeface="Calibri" pitchFamily="34" charset="0"/>
              </a:rPr>
              <a:t>В.И., </a:t>
            </a:r>
            <a:endParaRPr lang="ru-RU" sz="1800" dirty="0">
              <a:latin typeface="Calibri" pitchFamily="34" charset="0"/>
            </a:endParaRPr>
          </a:p>
        </p:txBody>
      </p:sp>
      <p:pic>
        <p:nvPicPr>
          <p:cNvPr id="8" name="ZABAVA_Prishla_k_nam_Maslenica_Kak_vstavala_ya_raneshenko_vmusice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97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1547813" y="0"/>
            <a:ext cx="75961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Живет Масленица семь деньков</a:t>
            </a:r>
            <a:br>
              <a:rPr lang="ru-RU" sz="32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Оставайся Масленица семь годков!</a:t>
            </a:r>
            <a:endParaRPr lang="ru-RU" sz="3200" b="1" i="1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1475656" y="4734342"/>
            <a:ext cx="32988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Коса длинная,  </a:t>
            </a:r>
            <a:r>
              <a:rPr lang="ru-RU" sz="2200" i="1" dirty="0" err="1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триаршинная</a:t>
            </a: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ctr"/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Платок ситцевый, </a:t>
            </a:r>
            <a:r>
              <a:rPr lang="ru-RU" sz="2200" i="1" dirty="0" err="1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новомодненький</a:t>
            </a: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! Ух, красавица!</a:t>
            </a:r>
            <a:endParaRPr lang="ru-RU" sz="2200" i="1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E:\масленица 2015\IMG_0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171" y="1916832"/>
            <a:ext cx="380389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E:\масленица 2015\IMG_05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2829" y="3984386"/>
            <a:ext cx="3831659" cy="2873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5292080" y="1944122"/>
            <a:ext cx="3442841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Дорогая наша Масленица!</a:t>
            </a:r>
            <a:b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err="1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Авдотьюшка</a:t>
            </a: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200" i="1" dirty="0" err="1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Изотьевна</a:t>
            </a: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b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Дуня белая, Дуня румяная!</a:t>
            </a:r>
            <a:b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200" i="1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304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2021929" y="-94168"/>
            <a:ext cx="615047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9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Ты, прощай, прощай, наша Масленица!</a:t>
            </a:r>
            <a:br>
              <a:rPr lang="ru-RU" sz="29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9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 прощай, прощай, наша широкая!</a:t>
            </a:r>
            <a:endParaRPr lang="ru-RU" sz="2900" b="1" i="1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1959798"/>
            <a:ext cx="324036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 пришла с добром,  сыром, маслицем,</a:t>
            </a:r>
            <a:b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 блинами,  пирогами и  оладьями.</a:t>
            </a:r>
            <a:b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Блины масленые, ватрушки мазаные.</a:t>
            </a:r>
            <a:b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Мы катались с горы от зари до зари,</a:t>
            </a:r>
            <a:b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 сегодня, а сегодня наше кончится веселье.</a:t>
            </a:r>
            <a:b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Ты, прощай, прощай, наша Масленица!</a:t>
            </a:r>
            <a:endParaRPr lang="ru-RU" sz="2200" i="1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E:\масленица 2015\IMG_0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439248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299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4809" y="357166"/>
            <a:ext cx="7719191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25000"/>
                  </a:schemeClr>
                </a:solidFill>
                <a:latin typeface="Arial" charset="0"/>
                <a:cs typeface="Arial" charset="0"/>
              </a:rPr>
              <a:t>Масленица – это проводы зимы и встреча весны</a:t>
            </a:r>
            <a:endParaRPr lang="ru-RU" sz="3200" b="1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50" y="2214563"/>
            <a:ext cx="4846638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Дорогая гостья Масленица!</a:t>
            </a:r>
            <a:b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 тебе мы так соскучились!</a:t>
            </a:r>
            <a:b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Знаем: коль приходишь ты –</a:t>
            </a:r>
            <a:b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Зиме конец.</a:t>
            </a:r>
          </a:p>
          <a:p>
            <a:pPr algn="ctr"/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Мы соломы с крыш надергаем,</a:t>
            </a:r>
            <a:b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Смастерим мы куклу Масленицу,</a:t>
            </a:r>
            <a:b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 ней пойдем просить с поклонами –</a:t>
            </a:r>
            <a:b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Приезжай к нам в гости погостить!</a:t>
            </a:r>
            <a:endParaRPr lang="ru-RU" sz="2200" i="1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масленица 2015\IMG_0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8359" y="1988840"/>
            <a:ext cx="2913641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33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4809" y="0"/>
            <a:ext cx="7719191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Наша Масленица, Ты широкая</a:t>
            </a:r>
            <a:b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 детский сад к нам пришла </a:t>
            </a:r>
            <a:b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 веселье принесла!</a:t>
            </a:r>
            <a:endParaRPr lang="ru-RU" sz="2800" b="1" i="1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2665943"/>
            <a:ext cx="33367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Ну, что ж, дедовских правил не будем менять,</a:t>
            </a:r>
            <a:b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Масленицу нашу будем провожать.</a:t>
            </a:r>
            <a:b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Одеваемся все, ребятки,</a:t>
            </a:r>
            <a:b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 дружно идём на площадки.</a:t>
            </a:r>
            <a:endParaRPr lang="ru-RU" sz="2200" i="1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E:\масленица 2015\IMG_0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19261"/>
            <a:ext cx="4248472" cy="433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554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0"/>
            <a:ext cx="650081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Собирайся, народ! В гости праздник идет! Песни пой и пляши, веселись от души!</a:t>
            </a:r>
            <a:endParaRPr lang="ru-RU" sz="3200" b="1" i="1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6" name="Прямоугольник 6"/>
          <p:cNvSpPr>
            <a:spLocks noChangeArrowheads="1"/>
          </p:cNvSpPr>
          <p:nvPr/>
        </p:nvSpPr>
        <p:spPr bwMode="auto">
          <a:xfrm>
            <a:off x="6263680" y="2276872"/>
            <a:ext cx="288032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ХОРОВОД</a:t>
            </a:r>
          </a:p>
          <a:p>
            <a:pPr algn="ctr"/>
            <a:endParaRPr lang="ru-RU" sz="2200" i="1" dirty="0" smtClean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Масленица к нам придет </a:t>
            </a:r>
          </a:p>
          <a:p>
            <a:pPr algn="ctr"/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Значит, будет добрым год </a:t>
            </a:r>
          </a:p>
          <a:p>
            <a:pPr algn="ctr"/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Значит, будет урожай </a:t>
            </a:r>
            <a:b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Будет счастье через край.</a:t>
            </a:r>
            <a:endParaRPr lang="ru-RU" sz="2200" i="1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E:\масленица 2015\IMG_0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564904"/>
            <a:ext cx="436327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94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2205038" y="0"/>
            <a:ext cx="69389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Ребятки мои разлюбезные,</a:t>
            </a:r>
            <a:b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Начинайте-ка игры затейные.</a:t>
            </a:r>
            <a:b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Игры русские, игры зимние.</a:t>
            </a:r>
            <a:b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Игры массовые, спортивные.</a:t>
            </a:r>
            <a:endParaRPr lang="ru-RU" sz="2800" b="1" i="1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4" name="Прямоугольник 7"/>
          <p:cNvSpPr>
            <a:spLocks noChangeArrowheads="1"/>
          </p:cNvSpPr>
          <p:nvPr/>
        </p:nvSpPr>
        <p:spPr bwMode="auto">
          <a:xfrm>
            <a:off x="6143625" y="3068960"/>
            <a:ext cx="28575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Гори, гори ясно,</a:t>
            </a:r>
            <a:b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Чтобы не погасло!</a:t>
            </a:r>
            <a:b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Глянь на небо – </a:t>
            </a:r>
            <a:b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Птички, летят</a:t>
            </a:r>
            <a:b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Колокольчики звенят!</a:t>
            </a:r>
            <a:b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Раз, два, три – беги!</a:t>
            </a:r>
          </a:p>
          <a:p>
            <a:pPr algn="ctr">
              <a:defRPr/>
            </a:pPr>
            <a:endParaRPr lang="ru-RU" sz="2200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E:\масленица 2015\IMG_0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8868" y="2636912"/>
            <a:ext cx="4291284" cy="3794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835696" y="2083495"/>
            <a:ext cx="56886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Русская народная игра «Горелки»</a:t>
            </a:r>
          </a:p>
          <a:p>
            <a:pPr algn="ctr">
              <a:defRPr/>
            </a:pPr>
            <a:endParaRPr lang="ru-RU" sz="2200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49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1857375" y="214313"/>
            <a:ext cx="58578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Эй, девчата-хохотушки!</a:t>
            </a:r>
            <a:br>
              <a:rPr lang="ru-RU" sz="32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Запевайте-ка частушки!</a:t>
            </a:r>
            <a:endParaRPr lang="ru-RU" sz="3200" b="1" i="1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4679379" y="1910442"/>
            <a:ext cx="428510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Как на масленой неделе из трубы блины летели!</a:t>
            </a:r>
            <a:b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Ой, </a:t>
            </a:r>
            <a:r>
              <a:rPr lang="ru-RU" sz="2200" i="1" dirty="0" err="1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блиночки</a:t>
            </a: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мои, </a:t>
            </a:r>
            <a:r>
              <a:rPr lang="ru-RU" sz="2200" i="1" dirty="0" err="1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подрумяненькие</a:t>
            </a: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2200" i="1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3" name="Прямоугольник 7"/>
          <p:cNvSpPr>
            <a:spLocks noChangeArrowheads="1"/>
          </p:cNvSpPr>
          <p:nvPr/>
        </p:nvSpPr>
        <p:spPr bwMode="auto">
          <a:xfrm>
            <a:off x="1436737" y="4941168"/>
            <a:ext cx="363931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Как на масленой неделе </a:t>
            </a:r>
            <a:b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 стола блины летели!</a:t>
            </a:r>
            <a:b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 сметана, и творог – </a:t>
            </a:r>
            <a:b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Все летело под порог.</a:t>
            </a:r>
            <a:endParaRPr lang="ru-RU" sz="2200" i="1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E:\масленица 2015\IMG_0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144" y="1844824"/>
            <a:ext cx="365986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E:\масленица 2015\IMG_0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559" y="3501008"/>
            <a:ext cx="3690913" cy="298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35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1547813" y="87313"/>
            <a:ext cx="75961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Ждут нас игры, забавы и шутки! Скучать не дадут ни минутки!</a:t>
            </a:r>
            <a:endParaRPr lang="ru-RU" sz="3200" b="1" i="1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Прямоугольник 3"/>
          <p:cNvSpPr>
            <a:spLocks noChangeArrowheads="1"/>
          </p:cNvSpPr>
          <p:nvPr/>
        </p:nvSpPr>
        <p:spPr bwMode="auto">
          <a:xfrm>
            <a:off x="3275856" y="2420888"/>
            <a:ext cx="71072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200" b="1" i="1" dirty="0" err="1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Перетягивание</a:t>
            </a:r>
            <a:r>
              <a:rPr lang="ru-RU" sz="22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каната</a:t>
            </a:r>
            <a:endParaRPr lang="ru-RU" sz="2200" b="1" i="1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7" name="Прямоугольник 7"/>
          <p:cNvSpPr>
            <a:spLocks noChangeArrowheads="1"/>
          </p:cNvSpPr>
          <p:nvPr/>
        </p:nvSpPr>
        <p:spPr bwMode="auto">
          <a:xfrm>
            <a:off x="107504" y="2060848"/>
            <a:ext cx="44644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22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Петушиные бои</a:t>
            </a:r>
            <a:r>
              <a:rPr lang="ru-RU" sz="2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” </a:t>
            </a:r>
            <a:r>
              <a:rPr lang="ru-RU" sz="22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подушками</a:t>
            </a:r>
            <a:endParaRPr lang="ru-RU" sz="2200" i="1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E:\масленица 2015\IMG_0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89433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E:\масленица 2015\IMG_0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68960"/>
            <a:ext cx="3960440" cy="343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663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612576" y="-99392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Крепко за руки беритесь, И по кругу становитесь!</a:t>
            </a:r>
          </a:p>
          <a:p>
            <a:pPr algn="ctr">
              <a:defRPr/>
            </a:pPr>
            <a: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Приглашаем в карусель, Кто скорее, кто быстрей!</a:t>
            </a:r>
            <a:endParaRPr lang="ru-RU" sz="2800" b="1" i="1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E:\масленица 2015\IMG_05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590465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84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1547813" y="-33193"/>
            <a:ext cx="759618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 ты, Масленица, попляши, да ребяток рассмеши!</a:t>
            </a:r>
          </a:p>
          <a:p>
            <a:pPr algn="ctr"/>
            <a:r>
              <a:rPr lang="ru-RU" sz="22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Вы ребята повторяйте, да друзей не задевайте!</a:t>
            </a:r>
          </a:p>
          <a:p>
            <a:pPr algn="ctr"/>
            <a:r>
              <a:rPr lang="ru-RU" sz="2200" b="1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Друзьям ноги не давите, с Масленицей весело пляшите!</a:t>
            </a:r>
            <a:endParaRPr lang="ru-RU" sz="2200" b="1" i="1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E:\масленица 2015\IMG_0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392488" cy="3622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E:\масленица 2015\IMG_0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8" y="3107483"/>
            <a:ext cx="4356992" cy="3561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304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лнечные дни">
  <a:themeElements>
    <a:clrScheme name="Солнечные дни 1">
      <a:dk1>
        <a:srgbClr val="000000"/>
      </a:dk1>
      <a:lt1>
        <a:srgbClr val="FFCC66"/>
      </a:lt1>
      <a:dk2>
        <a:srgbClr val="996633"/>
      </a:dk2>
      <a:lt2>
        <a:srgbClr val="CC6600"/>
      </a:lt2>
      <a:accent1>
        <a:srgbClr val="FF9933"/>
      </a:accent1>
      <a:accent2>
        <a:srgbClr val="CCCCCC"/>
      </a:accent2>
      <a:accent3>
        <a:srgbClr val="FFE2B8"/>
      </a:accent3>
      <a:accent4>
        <a:srgbClr val="000000"/>
      </a:accent4>
      <a:accent5>
        <a:srgbClr val="FFCAAD"/>
      </a:accent5>
      <a:accent6>
        <a:srgbClr val="B9B9B9"/>
      </a:accent6>
      <a:hlink>
        <a:srgbClr val="CC9900"/>
      </a:hlink>
      <a:folHlink>
        <a:srgbClr val="993366"/>
      </a:folHlink>
    </a:clrScheme>
    <a:fontScheme name="Солнечные дни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Солнечные дни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CCCCCC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B9B9B9"/>
        </a:accent6>
        <a:hlink>
          <a:srgbClr val="CC99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ечные дни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FFFF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E7E7"/>
        </a:accent6>
        <a:hlink>
          <a:srgbClr val="FFCC66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ечные дни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ечные дни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003300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002D00"/>
        </a:accent6>
        <a:hlink>
          <a:srgbClr val="009966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ечные дни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66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5C"/>
        </a:accent6>
        <a:hlink>
          <a:srgbClr val="CC00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Designs\Солнечные дни.pot</Template>
  <TotalTime>2063</TotalTime>
  <Words>207</Words>
  <Application>Microsoft Office PowerPoint</Application>
  <PresentationFormat>Экран (4:3)</PresentationFormat>
  <Paragraphs>35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Arial Unicode MS</vt:lpstr>
      <vt:lpstr>Wingdings</vt:lpstr>
      <vt:lpstr>Times New Roman</vt:lpstr>
      <vt:lpstr>Солнечные дни</vt:lpstr>
      <vt:lpstr>Здравствуй, Масленица!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Масленица!</dc:title>
  <dc:creator>User</dc:creator>
  <cp:lastModifiedBy>user</cp:lastModifiedBy>
  <cp:revision>163</cp:revision>
  <cp:lastPrinted>1601-01-01T00:00:00Z</cp:lastPrinted>
  <dcterms:created xsi:type="dcterms:W3CDTF">2007-10-15T18:13:06Z</dcterms:created>
  <dcterms:modified xsi:type="dcterms:W3CDTF">2018-01-15T11:21:31Z</dcterms:modified>
</cp:coreProperties>
</file>